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60" r:id="rId5"/>
  </p:sldIdLst>
  <p:sldSz cx="11430000" cy="11430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58" autoAdjust="0"/>
  </p:normalViewPr>
  <p:slideViewPr>
    <p:cSldViewPr>
      <p:cViewPr varScale="1">
        <p:scale>
          <a:sx n="44" d="100"/>
          <a:sy n="44" d="100"/>
        </p:scale>
        <p:origin x="1604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6" d="100"/>
          <a:sy n="96" d="100"/>
        </p:scale>
        <p:origin x="3120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677CD70-1013-3E59-6910-2299D27AA5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693EA1-59DA-5DB6-E18A-9A975314B5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A0F626-4FD6-6545-80A7-F68C93ADC1D5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46C7D7-21DD-1D93-4C07-FF37953011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238C32-9BBF-A8B3-781D-8833F6A344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3A6DF9-6865-8E4F-AD33-CA05731205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0523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83A829-80BF-AA41-94E2-E199BDD3DBFD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F9BB94-51EA-AA4B-8040-A7CD64FE4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333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6E9F200-6562-0A11-3BA3-3CB910576D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1430000" cy="11430000"/>
          </a:xfrm>
          <a:prstGeom prst="rect">
            <a:avLst/>
          </a:prstGeom>
        </p:spPr>
      </p:pic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37B40682-8FA8-1331-75E3-1575668DDA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5410200" y="609600"/>
            <a:ext cx="4939200" cy="49392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</a:ln>
          <a:effectLst>
            <a:outerShdw blurRad="824706" dist="38100" dir="5400000" sx="104357" sy="104357" algn="t" rotWithShape="0">
              <a:prstClr val="black">
                <a:alpha val="15240"/>
              </a:prstClr>
            </a:outerShdw>
          </a:effec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F49CD23-B8F8-E971-7641-86A05B3070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087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7921ff8-df78-4a5e-bed4-1be38b7a4176">
      <Terms xmlns="http://schemas.microsoft.com/office/infopath/2007/PartnerControls"/>
    </lcf76f155ced4ddcb4097134ff3c332f>
    <TaxCatchAll xmlns="93e74be6-89fb-4905-9680-020be8ac210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C84B8E369E48419313D06B001A418E" ma:contentTypeVersion="19" ma:contentTypeDescription="Create a new document." ma:contentTypeScope="" ma:versionID="3b1f3a12de3d3df185adab5042bcdb5a">
  <xsd:schema xmlns:xsd="http://www.w3.org/2001/XMLSchema" xmlns:xs="http://www.w3.org/2001/XMLSchema" xmlns:p="http://schemas.microsoft.com/office/2006/metadata/properties" xmlns:ns2="37921ff8-df78-4a5e-bed4-1be38b7a4176" xmlns:ns3="93e74be6-89fb-4905-9680-020be8ac2102" targetNamespace="http://schemas.microsoft.com/office/2006/metadata/properties" ma:root="true" ma:fieldsID="86d568d7efd24d750d24471268bbaefe" ns2:_="" ns3:_="">
    <xsd:import namespace="37921ff8-df78-4a5e-bed4-1be38b7a4176"/>
    <xsd:import namespace="93e74be6-89fb-4905-9680-020be8ac21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921ff8-df78-4a5e-bed4-1be38b7a41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ece5dfb9-dd8d-4410-bb68-6b575064831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e74be6-89fb-4905-9680-020be8ac210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233c898-4845-4d6a-a433-103b134601ea}" ma:internalName="TaxCatchAll" ma:showField="CatchAllData" ma:web="93e74be6-89fb-4905-9680-020be8ac21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7942975-D61F-48E2-AE3B-2B6B0E853693}">
  <ds:schemaRefs>
    <ds:schemaRef ds:uri="http://schemas.microsoft.com/office/2006/metadata/properties"/>
    <ds:schemaRef ds:uri="http://schemas.microsoft.com/office/infopath/2007/PartnerControls"/>
    <ds:schemaRef ds:uri="37921ff8-df78-4a5e-bed4-1be38b7a4176"/>
    <ds:schemaRef ds:uri="93e74be6-89fb-4905-9680-020be8ac2102"/>
  </ds:schemaRefs>
</ds:datastoreItem>
</file>

<file path=customXml/itemProps2.xml><?xml version="1.0" encoding="utf-8"?>
<ds:datastoreItem xmlns:ds="http://schemas.openxmlformats.org/officeDocument/2006/customXml" ds:itemID="{3CFD234C-09D1-4B3C-8FFB-A171D7851E4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CAFA40-6975-4F25-B238-8FBB3FEABC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921ff8-df78-4a5e-bed4-1be38b7a4176"/>
    <ds:schemaRef ds:uri="93e74be6-89fb-4905-9680-020be8ac21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Publication LinkedIn Chiffres clés en croissance Professionnel Bleu Noir et Blanc</dc:title>
  <dc:creator>Laise Tan</dc:creator>
  <cp:lastModifiedBy>Jessica Clifford</cp:lastModifiedBy>
  <cp:revision>14</cp:revision>
  <dcterms:created xsi:type="dcterms:W3CDTF">2006-08-16T00:00:00Z</dcterms:created>
  <dcterms:modified xsi:type="dcterms:W3CDTF">2026-08-30T07:27:39Z</dcterms:modified>
  <dc:identifier>DAHRbU-6P60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0x01010040C84B8E369E48419313D06B001A418E</vt:lpwstr>
  </property>
</Properties>
</file>